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60" r:id="rId2"/>
    <p:sldId id="326" r:id="rId3"/>
    <p:sldId id="325" r:id="rId4"/>
    <p:sldId id="279" r:id="rId5"/>
    <p:sldId id="280" r:id="rId6"/>
    <p:sldId id="281" r:id="rId7"/>
    <p:sldId id="282" r:id="rId8"/>
    <p:sldId id="284" r:id="rId9"/>
    <p:sldId id="283" r:id="rId10"/>
    <p:sldId id="285" r:id="rId11"/>
    <p:sldId id="288" r:id="rId12"/>
    <p:sldId id="289" r:id="rId13"/>
    <p:sldId id="290" r:id="rId14"/>
    <p:sldId id="291" r:id="rId15"/>
    <p:sldId id="293" r:id="rId16"/>
    <p:sldId id="292" r:id="rId17"/>
    <p:sldId id="294" r:id="rId18"/>
    <p:sldId id="295" r:id="rId19"/>
    <p:sldId id="310" r:id="rId20"/>
    <p:sldId id="296" r:id="rId21"/>
    <p:sldId id="297" r:id="rId22"/>
    <p:sldId id="300" r:id="rId23"/>
    <p:sldId id="299" r:id="rId24"/>
    <p:sldId id="301" r:id="rId25"/>
    <p:sldId id="302" r:id="rId26"/>
    <p:sldId id="306" r:id="rId27"/>
    <p:sldId id="311" r:id="rId28"/>
    <p:sldId id="307" r:id="rId29"/>
    <p:sldId id="312" r:id="rId30"/>
    <p:sldId id="308" r:id="rId31"/>
    <p:sldId id="313" r:id="rId32"/>
    <p:sldId id="314" r:id="rId33"/>
    <p:sldId id="315" r:id="rId34"/>
    <p:sldId id="316" r:id="rId35"/>
    <p:sldId id="317" r:id="rId36"/>
    <p:sldId id="320" r:id="rId37"/>
    <p:sldId id="321" r:id="rId38"/>
    <p:sldId id="32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75AE"/>
    <a:srgbClr val="E18D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3" autoAdjust="0"/>
    <p:restoredTop sz="94366" autoAdjust="0"/>
  </p:normalViewPr>
  <p:slideViewPr>
    <p:cSldViewPr>
      <p:cViewPr varScale="1">
        <p:scale>
          <a:sx n="66" d="100"/>
          <a:sy n="66" d="100"/>
        </p:scale>
        <p:origin x="17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51345-172F-43D7-BF24-B582A7155811}" type="datetimeFigureOut">
              <a:rPr lang="en-US" smtClean="0"/>
              <a:pPr/>
              <a:t>23-Jun-15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631FD-2575-4C28-9BE2-71248397CC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jpe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gif"/><Relationship Id="rId4" Type="http://schemas.openxmlformats.org/officeDocument/2006/relationships/image" Target="../media/image7.jpeg"/><Relationship Id="rId9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4.jpeg"/><Relationship Id="rId7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raveen\Downloads\Rasp_turn_arou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2819400"/>
            <a:ext cx="1219200" cy="1219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447800" y="1143000"/>
            <a:ext cx="548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C:\Users\Praveen\Downloads\Rasp_turn_arou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2819400"/>
            <a:ext cx="1219200" cy="1219200"/>
          </a:xfrm>
          <a:prstGeom prst="rect">
            <a:avLst/>
          </a:prstGeom>
          <a:noFill/>
        </p:spPr>
      </p:pic>
      <p:pic>
        <p:nvPicPr>
          <p:cNvPr id="6148" name="Picture 4" descr="C:\Users\Praveen\Downloads\it_photo_182863_52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200" y="1585686"/>
            <a:ext cx="4267200" cy="52629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gency FB" pitchFamily="34" charset="0"/>
              </a:rPr>
              <a:t>An Introductory Session on </a:t>
            </a:r>
          </a:p>
          <a:p>
            <a:endParaRPr lang="en-US" sz="4400" b="1" dirty="0" smtClean="0">
              <a:latin typeface="Agency FB" pitchFamily="34" charset="0"/>
            </a:endParaRPr>
          </a:p>
          <a:p>
            <a:r>
              <a:rPr lang="en-US" sz="4400" dirty="0" smtClean="0">
                <a:solidFill>
                  <a:srgbClr val="F975AE"/>
                </a:solidFill>
                <a:latin typeface="Adobe Heiti Std R" pitchFamily="34" charset="-128"/>
                <a:ea typeface="Adobe Heiti Std R" pitchFamily="34" charset="-128"/>
              </a:rPr>
              <a:t>OpenCV and Raspberry</a:t>
            </a:r>
            <a:r>
              <a:rPr lang="en-US" sz="4400" dirty="0" smtClean="0">
                <a:solidFill>
                  <a:schemeClr val="bg1"/>
                </a:solidFill>
                <a:latin typeface="Adobe Heiti Std R" pitchFamily="34" charset="-128"/>
                <a:ea typeface="Adobe Heiti Std R" pitchFamily="34" charset="-128"/>
              </a:rPr>
              <a:t>-</a:t>
            </a:r>
            <a:r>
              <a:rPr lang="en-US" sz="4400" dirty="0" smtClean="0">
                <a:solidFill>
                  <a:srgbClr val="92D050"/>
                </a:solidFill>
                <a:latin typeface="Adobe Heiti Std R" pitchFamily="34" charset="-128"/>
                <a:ea typeface="Adobe Heiti Std R" pitchFamily="34" charset="-128"/>
              </a:rPr>
              <a:t>Pi</a:t>
            </a:r>
          </a:p>
          <a:p>
            <a:r>
              <a:rPr lang="en-US" sz="2400" dirty="0" smtClean="0">
                <a:solidFill>
                  <a:srgbClr val="92D050"/>
                </a:solidFill>
                <a:latin typeface="Adobe Heiti Std R" pitchFamily="34" charset="-128"/>
                <a:ea typeface="Adobe Heiti Std R" pitchFamily="34" charset="-128"/>
              </a:rPr>
              <a:t>By </a:t>
            </a:r>
            <a:endParaRPr lang="en-US" sz="2400" dirty="0">
              <a:solidFill>
                <a:srgbClr val="F975AE"/>
              </a:solidFill>
              <a:latin typeface="Adobe Heiti Std R" pitchFamily="34" charset="-128"/>
              <a:ea typeface="Adobe Heiti Std R" pitchFamily="34" charset="-128"/>
            </a:endParaRPr>
          </a:p>
          <a:p>
            <a:r>
              <a:rPr lang="en-US" sz="2400" dirty="0" smtClean="0">
                <a:solidFill>
                  <a:srgbClr val="F975AE"/>
                </a:solidFill>
                <a:latin typeface="Adobe Heiti Std R" pitchFamily="34" charset="-128"/>
                <a:ea typeface="Adobe Heiti Std R" pitchFamily="34" charset="-128"/>
              </a:rPr>
              <a:t>Jignesh Phulwaria</a:t>
            </a:r>
          </a:p>
          <a:p>
            <a:r>
              <a:rPr lang="en-US" sz="2400" dirty="0" smtClean="0">
                <a:solidFill>
                  <a:srgbClr val="F975AE"/>
                </a:solidFill>
                <a:latin typeface="Adobe Heiti Std R" pitchFamily="34" charset="-128"/>
                <a:ea typeface="Adobe Heiti Std R" pitchFamily="34" charset="-128"/>
              </a:rPr>
              <a:t>CEO &amp; Co-founder,</a:t>
            </a:r>
          </a:p>
          <a:p>
            <a:r>
              <a:rPr lang="en-US" sz="2400" dirty="0" smtClean="0">
                <a:solidFill>
                  <a:srgbClr val="F975AE"/>
                </a:solidFill>
                <a:latin typeface="Adobe Heiti Std R" pitchFamily="34" charset="-128"/>
                <a:ea typeface="Adobe Heiti Std R" pitchFamily="34" charset="-128"/>
              </a:rPr>
              <a:t>Enki Robotic &amp; Automation</a:t>
            </a:r>
          </a:p>
        </p:txBody>
      </p:sp>
      <p:pic>
        <p:nvPicPr>
          <p:cNvPr id="1026" name="Picture 2" descr="C:\Users\Praveen\Downloads\Rasp_turn_around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66486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Technical Specs. (Cont.)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Networking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10/100 Mbit/s Ethernet Support on Model B/B+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Audio Outputs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 3.5 mm Jack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I.O. Lines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26 Pin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Connector on Model A/B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 Pin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Connector on Model B+ (GPIO, UART, SPI, I2C, Power Rails, I2S, etc)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 Source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5V/2A DC Adapter via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Micro USB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Power Ratings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300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(1.5W – Model A), 700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(3.5W – Model B) &amp; 600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(3W – Model 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Operating Systems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Raspbian, Debian,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Pidora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Fedora,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OpenELEC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ArchLinux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ARM,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FreeBSD,etc</a:t>
            </a: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Piface_Hardwar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05000"/>
            <a:ext cx="6248400" cy="4799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Pi-Face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Hardware + Sensors + Electronics Interfacing.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 Pi Wall Mounted Google Calendar –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 Instructables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Google Calenda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81200"/>
            <a:ext cx="6421458" cy="4724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3)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PiPad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: Tablet Using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pipad-raspberry-pi-tablet-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2057400"/>
            <a:ext cx="6324600" cy="457988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PiPhone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Using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piphone-540x33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0924" y="2143125"/>
            <a:ext cx="6390876" cy="39528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 as a Media Centre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Using Open Source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XBMC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rpi-running-openelec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828800"/>
            <a:ext cx="6197600" cy="4648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6) Running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Web server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Webserv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1981200"/>
            <a:ext cx="6306091" cy="46482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Games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Raspberry Pi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cavestory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676400"/>
            <a:ext cx="3048000" cy="2286000"/>
          </a:xfrm>
          <a:prstGeom prst="rect">
            <a:avLst/>
          </a:prstGeom>
        </p:spPr>
      </p:pic>
      <p:pic>
        <p:nvPicPr>
          <p:cNvPr id="13" name="Picture 12" descr="Doom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05200" y="4038600"/>
            <a:ext cx="3454400" cy="2590800"/>
          </a:xfrm>
          <a:prstGeom prst="rect">
            <a:avLst/>
          </a:prstGeom>
        </p:spPr>
      </p:pic>
      <p:pic>
        <p:nvPicPr>
          <p:cNvPr id="14" name="Picture 13" descr="Contr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90855" y="1676400"/>
            <a:ext cx="3443345" cy="2292555"/>
          </a:xfrm>
          <a:prstGeom prst="rect">
            <a:avLst/>
          </a:prstGeom>
        </p:spPr>
      </p:pic>
      <p:pic>
        <p:nvPicPr>
          <p:cNvPr id="15" name="Picture 14" descr="street-fighter-008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8600" y="4038600"/>
            <a:ext cx="3048000" cy="2590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Iridis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-Pi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Supercomputer using Raspberry Pi (64 Processors, 1 TB of Memory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Raspberry_Pi_Super_Computer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2057400"/>
            <a:ext cx="6324600" cy="419531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Projects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9) Low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Cost HD Surveillance Camera</a:t>
            </a:r>
            <a:endParaRPr lang="en-IN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camer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0200" y="1828800"/>
            <a:ext cx="3276600" cy="2364613"/>
          </a:xfrm>
          <a:prstGeom prst="rect">
            <a:avLst/>
          </a:prstGeom>
        </p:spPr>
      </p:pic>
      <p:pic>
        <p:nvPicPr>
          <p:cNvPr id="12" name="Picture 11" descr="live_pictur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4000" y="4438055"/>
            <a:ext cx="3429000" cy="21913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  Agenda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67286" y="1905000"/>
            <a:ext cx="2047572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216" y="266701"/>
            <a:ext cx="1553027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What is OpenCV?</a:t>
            </a: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Opencv in Windows with visual studio</a:t>
            </a: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Examples of video processing in opencv in windows environment</a:t>
            </a: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How to install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Linux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alongside windows </a:t>
            </a: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Opencv in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Linux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with eclipse </a:t>
            </a:r>
          </a:p>
          <a:p>
            <a:endParaRPr lang="en-US" dirty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Examples of video processing in opencv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in </a:t>
            </a:r>
            <a:r>
              <a:rPr lang="en-US" dirty="0" err="1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linux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environment</a:t>
            </a:r>
          </a:p>
          <a:p>
            <a:pPr>
              <a:buBlip>
                <a:blip r:embed="rId5"/>
              </a:buBlip>
            </a:pPr>
            <a:endParaRPr lang="en-US" dirty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What Is raspberry pi?</a:t>
            </a:r>
          </a:p>
          <a:p>
            <a:pPr>
              <a:buBlip>
                <a:blip r:embed="rId5"/>
              </a:buBlip>
            </a:pPr>
            <a:endParaRPr lang="en-US" dirty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How to start working with raspberry pi and opencv with examples</a:t>
            </a:r>
            <a:endParaRPr lang="en-US" dirty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99826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Learning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12954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10)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Programming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Learn Python, C/C++, Java, Ruby, Basic, etc.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C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1000" y="2057400"/>
            <a:ext cx="3132293" cy="2438400"/>
          </a:xfrm>
          <a:prstGeom prst="rect">
            <a:avLst/>
          </a:prstGeom>
        </p:spPr>
      </p:pic>
      <p:pic>
        <p:nvPicPr>
          <p:cNvPr id="12" name="Picture 11" descr="scratch_raspberry_pi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7600" y="2057400"/>
            <a:ext cx="3044967" cy="2438400"/>
          </a:xfrm>
          <a:prstGeom prst="rect">
            <a:avLst/>
          </a:prstGeom>
        </p:spPr>
      </p:pic>
      <p:pic>
        <p:nvPicPr>
          <p:cNvPr id="13" name="Picture 12" descr="pyth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59306" y="4648200"/>
            <a:ext cx="2517494" cy="2057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Setup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1"/>
            <a:ext cx="6477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Raspberry Pi :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Model A/B/B+ (recommended B+)</a:t>
            </a:r>
          </a:p>
          <a:p>
            <a:pPr>
              <a:buBlip>
                <a:blip r:embed="rId5"/>
              </a:buBlip>
            </a:pP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Power Source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: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5V/2A DC Micro USB Adapter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Display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: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VGA Monitor/HDMI Screen or TV/LCD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SD Card : Minimum 4 GB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(8GB - Class 4 recommended) 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USB Mouse and Keyboard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Internet (If required)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Wi-Fi Dongle/ via Ethernet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Audio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3.5 mm Stereo Input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- Setup 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1295401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10" name="Picture 9" descr="Block_Diagram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0" y="1371600"/>
            <a:ext cx="6715126" cy="5105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Handle with Care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77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The Raspberry Pi was built to be used, but not abused. Every P.C.B. should be handled with care.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Handle the Pi only by the edges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of the board itself.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Avoid touching or holding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any of the components on the board.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Rough Handling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can cause solder points to fail and may result in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short circuits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but be careful with the GPIO pins as well.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While connecting Hardware, double check the connections and then power it up. Raspberry Pi GPIO’s are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not 5V tolerant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.</a:t>
            </a:r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Preparing a SD Card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Format a SD card that is 4GB or larger as FAT. </a:t>
            </a:r>
          </a:p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Use the Tool –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SDFormatter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(How ?)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Download and extract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files from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NOOBS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zip file.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Copy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extracted files onto the SD card that you just formatted so that this file is at the root directory of the SD card.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When this process has finished,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safely remove the SD card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insert it into your Raspberry Pi and Power it up.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 Pi will boot, and a window will appear with a list of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different operating systems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you can install. We recommend that you use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Raspbian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– tick the box next to Raspbian and click on Install.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Wait for it to finish. (15 – 20 mins)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First Boot Up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When the install process has completed, the Raspberry Pi configuration menu (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raspi-config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will load.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Here you are able to set the time and date for your region and enable a Raspberry Pi camera board, or even create users.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enter the Graphical environment enter the Command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startx</a:t>
            </a: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Default Login ID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pi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Default Password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Embedded Linux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running on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Embedded Systems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Due to its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low cost and ease of customization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Linux has been shipped in many consumer devices.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Even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Android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Linux Based Operating System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which is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leading OS platform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Smartphone, Tablet Market.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Other examples include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Set Top Boxes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Wireless Routers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smart TV’s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Industrial Automation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PDA’s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etc.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has immense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scope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endless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opportunities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advantages of embedded Linux are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multiple suppliers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for software, development and support;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 royalties or licensing fees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;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stable kernel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; the ability to read, modify and redistribute the source code.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Linux File System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 arrangement of Files in Linux.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FS-layou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5800" y="1676400"/>
            <a:ext cx="4724400" cy="501379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Directory Description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95400"/>
            <a:ext cx="640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bin :  Essential command binaries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boot :  Static files of the boot loader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dev :  Device files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etc :  Host-specific system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home :  User login and data folders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lib :  Essential shared libraries and kernel modules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mnt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Mount point for mounting a file system or media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opt :  Add-on application software packages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proc :  Virtual folder that has information about system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Directory Description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295400"/>
            <a:ext cx="64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root :  Home folder of the Linux super user</a:t>
            </a:r>
          </a:p>
          <a:p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Blip>
                <a:blip r:embed="rId5"/>
              </a:buBlip>
            </a:pP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sbin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Essential system binaries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tmp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Temporary files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Secondary hierarchy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var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 Variable data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What is Raspberry Pi ?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Credit card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size single board computer or a Programmable PC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Developed in U.K. by Raspberry - Pi foundation in 2009</a:t>
            </a: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Supported by “</a:t>
            </a:r>
            <a:r>
              <a:rPr lang="en-US" dirty="0" smtClean="0">
                <a:solidFill>
                  <a:srgbClr val="FFFF00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University of Cambridge Computer Laboratory &amp; Broadcom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”</a:t>
            </a:r>
          </a:p>
          <a:p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To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promote the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study of basic computer science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in schools &amp;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to develop interest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among kids and adults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Has been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a revolution in the market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with over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3 million units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 sold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/>
                <a:cs typeface="Arial" pitchFamily="34" charset="0"/>
              </a:rPr>
              <a:t>Video Demo (www.raspberrypi.org)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05942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Linux Shell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interact with the Operating System or Hardware we need to enter some commands in the “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Shell”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Simply put,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shell is a program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takes your commands from the keyboard and gives them to the operating system to perform.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the old days, it was the only user interface available on a Unix computer.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Nowadays, we have </a:t>
            </a:r>
            <a:r>
              <a:rPr lang="en-IN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graphical user interfaces (GUIs)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in addition to </a:t>
            </a:r>
            <a:r>
              <a:rPr lang="en-IN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command line interfaces (CLIs)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such as the shell.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 GUI, we have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"terminal emulators”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or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“consoles”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which are programs that put a window up and let us interact with the shell.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Important Commands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ls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displays the list of files present in a given directory.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cd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or change directory command allows the user to traverse through the directories and file paths.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3) cp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“cp” command is used to copy file(s) from a source to a destination.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mv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Move files from source to destination.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Important Commands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remove file/files.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6)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mkdir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mkdir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make a new directory or folder in the current path.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rmdir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rmdir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remove a directory or folder in the current path.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8) clear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“clear” command is used to clear the contents on the terminal window.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Important Commands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9) cat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“cat” command is used to concatenate and output the contents of the given files.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pwd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pwd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command is used to check the present working  directory.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11)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sudo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allows users to run programs with the security privileges of super user or root or administrator.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12)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chmod</a:t>
            </a: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“</a:t>
            </a:r>
            <a:r>
              <a:rPr lang="en-IN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chmod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” allows users to change access modes on files.</a:t>
            </a: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Remote Login (</a:t>
            </a:r>
            <a:r>
              <a:rPr lang="en-IN" sz="5400" dirty="0" err="1" smtClean="0">
                <a:solidFill>
                  <a:schemeClr val="bg1"/>
                </a:solidFill>
              </a:rPr>
              <a:t>ssh</a:t>
            </a:r>
            <a:r>
              <a:rPr lang="en-IN" sz="5400" dirty="0" smtClean="0">
                <a:solidFill>
                  <a:schemeClr val="bg1"/>
                </a:solidFill>
              </a:rPr>
              <a:t>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19200"/>
            <a:ext cx="5943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Secure Shell (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a network protocol which allows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remote control of Raspberry Pi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from another computer over the network.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Provides access to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Command Line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and not to the Full Desktop Environment.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enable or disable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 server 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on your Raspberry Pi (it is enabled by default).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Enable SSH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in the Terminal, enter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sudo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raspi-config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enable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finish and exit the menu.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Use a third-party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SSH client software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your Windows System (like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puTTy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TeraTerm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and access Raspberry Pi by entering it’s I.P. Address, user (pi) and password (raspberry).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To check Raspberry Pi’s I.P. Address, enter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ifconfig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 the terminal.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Desktop Sharing (VNC)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VNC (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Virtual Network Computing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is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graphical desktop sharing system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that allows you to remotely control the desktop interface of one computer from another.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transmits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keyboard and mouse events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from the controller, and receives updates to the screen over the network from the remote host.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one is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D.I.Y.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T.I.Y.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Links on the Text file with the steps.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Programming on </a:t>
            </a:r>
            <a:r>
              <a:rPr lang="en-IN" sz="5400" dirty="0" err="1" smtClean="0">
                <a:solidFill>
                  <a:schemeClr val="bg1"/>
                </a:solidFill>
              </a:rPr>
              <a:t>R.Pi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1295401"/>
            <a:ext cx="5943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Raspberry Pi supports several Programming Languages like :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Python, C, C++, JAVA, Perl, HTML5, JavaScript, JQuery,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etc. </a:t>
            </a:r>
          </a:p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Python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is supported as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principal or main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user programming language.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 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Extremely powerful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flexible language. 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Can also be used to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control hardware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on the Pi.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 of  Python Program on IDLE.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Demo of C Program on Raspberry Pi.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Compiled using </a:t>
            </a: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gcc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(GNU Compiler Collection)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Learning Programming = Practice Writing Programs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GPIO on Raspberry Pi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1295401"/>
            <a:ext cx="5943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26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Header in Model A/B and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40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Header in Model B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These pins are a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physical interface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between the Pi and the outside world.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Out of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26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8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dedicated IO Lines,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for UART,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are for SPI (+1 for Another Chip Select) , and another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for the I2C Interface (Total 17 out of 26)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Rest are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Supply Rails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Model B+ has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9 additional GPIO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including a extra SPI (Total 17 + 9 = 26 out of 40)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WiringPi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: Easy to use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 Library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for accessing the 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GPIO Lines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via Programming (</a:t>
            </a: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Arduino Style Programming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228600" y="1524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Thank You !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0228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06654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12954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1295401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 descr="29823_482452225118659_524058203_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524000"/>
            <a:ext cx="6520512" cy="48768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Why Raspberry Pi ?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1"/>
            <a:ext cx="5943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Very Low Cost (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$25 – Rs 1550/-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for Model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&amp;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$35 – Rs 2200/-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for Model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B/B+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)</a:t>
            </a: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Great tool for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Learning Programming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Computers &amp; Concepts of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Embedded Linux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, etc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 for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all Age Groups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(School Children, College Undergraduates, Professional Developers, Programmers)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Supports &amp; runs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Free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and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Open Source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Linux OS 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Consumes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less than 5W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of Power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Supports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Full HD Video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Output (1080p), Multiple USB Ports , etc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Fun to learn &amp; explore. You are limited by your imagination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– Models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3 Main Models/Versions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released till date with Model B+ being the latest in the series.</a:t>
            </a: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Comparison3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2209800"/>
            <a:ext cx="6515898" cy="434393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(Model A)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endParaRPr lang="en-US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8" name="Picture 7" descr="Model-A-1024x709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507" y="1981200"/>
            <a:ext cx="6629293" cy="459000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(Model B)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8" name="Picture 7" descr="Raspberry_Pi_B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981200"/>
            <a:ext cx="6534233" cy="456742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Raspberry Pi (Model B+)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pic>
        <p:nvPicPr>
          <p:cNvPr id="9" name="Picture 8" descr="Raspberry_Pi_B+_top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1981200"/>
            <a:ext cx="6502843" cy="436274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raveen\Downloads\raspberry_pi_wallpaper_hd_1080p_by_tpbarratt-d4suve2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ffectLst>
            <a:outerShdw blurRad="762000" dist="2311400" sx="1000" sy="1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TextBox 2"/>
          <p:cNvSpPr txBox="1"/>
          <p:nvPr/>
        </p:nvSpPr>
        <p:spPr>
          <a:xfrm>
            <a:off x="304800" y="228600"/>
            <a:ext cx="8153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chemeClr val="bg1"/>
                </a:solidFill>
              </a:rPr>
              <a:t>Technical Specs.</a:t>
            </a:r>
            <a:endParaRPr lang="en-IN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RPI B+-autoxaut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8000" y="228600"/>
            <a:ext cx="2047572" cy="1190625"/>
          </a:xfrm>
          <a:prstGeom prst="rect">
            <a:avLst/>
          </a:prstGeom>
        </p:spPr>
      </p:pic>
      <p:pic>
        <p:nvPicPr>
          <p:cNvPr id="6" name="Picture 5" descr="downloa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82829" y="1676401"/>
            <a:ext cx="2061146" cy="137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2954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295401"/>
            <a:ext cx="59436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Processor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Broadcom BCM2835 SoC (System on Chip)</a:t>
            </a: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Core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ARM11 (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700 MHz ARM1176JZF-S)</a:t>
            </a:r>
          </a:p>
          <a:p>
            <a:pPr>
              <a:buBlip>
                <a:blip r:embed="rId5"/>
              </a:buBlip>
            </a:pPr>
            <a:endParaRPr lang="en-IN" b="1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Memory (RAM)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256 Mb (Model A) or 512 Mb (Model B/B+)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GPU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Broadcom Videocore IV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USB 2.0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 : 1 (Model A) / 2 (Model B) / 4 (Model 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On Board Storage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SD Card (Model A/B) / Micro SD (Model B+)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Video Input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Camera Support via CSI Connector</a:t>
            </a:r>
          </a:p>
          <a:p>
            <a:pPr>
              <a:buBlip>
                <a:blip r:embed="rId5"/>
              </a:buBlip>
            </a:pPr>
            <a:endParaRPr lang="en-IN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r>
              <a:rPr lang="en-IN" b="1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Video Output</a:t>
            </a:r>
            <a:r>
              <a:rPr lang="en-IN" dirty="0" smtClean="0">
                <a:solidFill>
                  <a:schemeClr val="bg1"/>
                </a:solidFill>
                <a:latin typeface="Arial" pitchFamily="34" charset="0"/>
                <a:ea typeface="Adobe Ming Std L" pitchFamily="18" charset="-128"/>
                <a:cs typeface="Arial" pitchFamily="34" charset="0"/>
              </a:rPr>
              <a:t> : Composite Video (RCA) or HDMI or LCD Support via DSI</a:t>
            </a: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  <a:latin typeface="Arial" pitchFamily="34" charset="0"/>
              <a:ea typeface="Adobe Ming Std L" pitchFamily="18" charset="-128"/>
              <a:cs typeface="Arial" pitchFamily="34" charset="0"/>
            </a:endParaRPr>
          </a:p>
          <a:p>
            <a:pPr>
              <a:buBlip>
                <a:blip r:embed="rId5"/>
              </a:buBlip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IN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12198</TotalTime>
  <Words>1693</Words>
  <Application>Microsoft Office PowerPoint</Application>
  <PresentationFormat>On-screen Show (4:3)</PresentationFormat>
  <Paragraphs>433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Adobe Heiti Std R</vt:lpstr>
      <vt:lpstr>Adobe Ming Std L</vt:lpstr>
      <vt:lpstr>Agency FB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Mandeesh Singh</dc:creator>
  <cp:lastModifiedBy>Jignesh</cp:lastModifiedBy>
  <cp:revision>448</cp:revision>
  <dcterms:created xsi:type="dcterms:W3CDTF">2013-10-13T15:55:21Z</dcterms:created>
  <dcterms:modified xsi:type="dcterms:W3CDTF">2015-06-23T13:14:36Z</dcterms:modified>
</cp:coreProperties>
</file>